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3E5DE-1D9B-4094-BB3F-687EF3990E5A}" type="datetimeFigureOut">
              <a:rPr kumimoji="1" lang="ja-JP" altLang="en-US" smtClean="0"/>
              <a:pPr/>
              <a:t>2017/6/26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0915C-9CF6-43E9-9B83-4E625AC828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0915C-9CF6-43E9-9B83-4E625AC8288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F541-68F7-4732-8242-66F3BC8753CA}" type="datetime1">
              <a:rPr kumimoji="1" lang="ja-JP" altLang="en-US" smtClean="0"/>
              <a:pPr/>
              <a:t>2017/6/26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0741-4207-4A16-B700-E1B41D096E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58CD-FE06-4A51-BD86-3545214175EC}" type="datetime1">
              <a:rPr kumimoji="1" lang="ja-JP" altLang="en-US" smtClean="0"/>
              <a:pPr/>
              <a:t>2017/6/26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0741-4207-4A16-B700-E1B41D096E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C5DA-9FA0-4F85-B5D1-B02C1E9B8B53}" type="datetime1">
              <a:rPr kumimoji="1" lang="ja-JP" altLang="en-US" smtClean="0"/>
              <a:pPr/>
              <a:t>2017/6/26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0741-4207-4A16-B700-E1B41D096E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0C89-3056-41C9-83FD-3816DABFCF99}" type="datetime1">
              <a:rPr kumimoji="1" lang="ja-JP" altLang="en-US" smtClean="0"/>
              <a:pPr/>
              <a:t>2017/6/26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30888" y="188640"/>
            <a:ext cx="2133600" cy="365125"/>
          </a:xfrm>
        </p:spPr>
        <p:txBody>
          <a:bodyPr/>
          <a:lstStyle>
            <a:lvl1pPr>
              <a:defRPr sz="2400"/>
            </a:lvl1pPr>
          </a:lstStyle>
          <a:p>
            <a:fld id="{08580741-4207-4A16-B700-E1B41D096E85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B258-1917-4EB0-A057-DD2CA182821A}" type="datetime1">
              <a:rPr kumimoji="1" lang="ja-JP" altLang="en-US" smtClean="0"/>
              <a:pPr/>
              <a:t>2017/6/26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0741-4207-4A16-B700-E1B41D096E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E448-7C29-4CC2-A95A-BEA351874E7D}" type="datetime1">
              <a:rPr kumimoji="1" lang="ja-JP" altLang="en-US" smtClean="0"/>
              <a:pPr/>
              <a:t>2017/6/26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0741-4207-4A16-B700-E1B41D096E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45B8-44D2-4E68-90C7-150F04246B9C}" type="datetime1">
              <a:rPr kumimoji="1" lang="ja-JP" altLang="en-US" smtClean="0"/>
              <a:pPr/>
              <a:t>2017/6/26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0741-4207-4A16-B700-E1B41D096E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C3A-FBCF-4383-8B3C-44DD65F6E4BB}" type="datetime1">
              <a:rPr kumimoji="1" lang="ja-JP" altLang="en-US" smtClean="0"/>
              <a:pPr/>
              <a:t>2017/6/26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0741-4207-4A16-B700-E1B41D096E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90F1-649F-4C7B-BD87-5C8B15AAF5F0}" type="datetime1">
              <a:rPr kumimoji="1" lang="ja-JP" altLang="en-US" smtClean="0"/>
              <a:pPr/>
              <a:t>2017/6/26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0741-4207-4A16-B700-E1B41D096E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0E9A-8850-465C-A386-734F15EAC007}" type="datetime1">
              <a:rPr kumimoji="1" lang="ja-JP" altLang="en-US" smtClean="0"/>
              <a:pPr/>
              <a:t>2017/6/26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0741-4207-4A16-B700-E1B41D096E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866D-ED6E-4C9A-9860-96326292D069}" type="datetime1">
              <a:rPr kumimoji="1" lang="ja-JP" altLang="en-US" smtClean="0"/>
              <a:pPr/>
              <a:t>2017/6/26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0741-4207-4A16-B700-E1B41D096E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6043A-6012-44E6-8EB4-ACE911048971}" type="datetime1">
              <a:rPr kumimoji="1" lang="ja-JP" altLang="en-US" smtClean="0"/>
              <a:pPr/>
              <a:t>2017/6/26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80741-4207-4A16-B700-E1B41D096E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0741-4207-4A16-B700-E1B41D096E85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pic>
        <p:nvPicPr>
          <p:cNvPr id="1026" name="Picture 2" descr="E:\work\170531-恐るべき大東方式　大阪社保協　パワーポイント\JPEG\アートボード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work\170531-恐るべき大東方式　大阪社保協　パワーポイント\JPEG\アートボード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0741-4207-4A16-B700-E1B41D096E85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:\work\170531-恐るべき大東方式　大阪社保協　パワーポイント\JPEG\アートボード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0741-4207-4A16-B700-E1B41D096E85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:\work\170531-恐るべき大東方式　大阪社保協　パワーポイント\JPEG\アートボード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0741-4207-4A16-B700-E1B41D096E85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:\work\170531-恐るべき大東方式　大阪社保協　パワーポイント\JPEG\アートボード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0741-4207-4A16-B700-E1B41D096E85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:\work\170531-恐るべき大東方式　大阪社保協　パワーポイント\JPEG\アートボード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0741-4207-4A16-B700-E1B41D096E85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:\work\170531-恐るべき大東方式　大阪社保協　パワーポイント\JPEG\アートボード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0741-4207-4A16-B700-E1B41D096E85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</Words>
  <Application>Microsoft Office PowerPoint</Application>
  <PresentationFormat>画面に合わせる (4:3)</PresentationFormat>
  <Paragraphs>8</Paragraphs>
  <Slides>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</vt:vector>
  </TitlesOfParts>
  <Company>IIYAMA 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nakamura</dc:creator>
  <cp:lastModifiedBy>nakamura</cp:lastModifiedBy>
  <cp:revision>3</cp:revision>
  <dcterms:created xsi:type="dcterms:W3CDTF">2017-06-05T02:37:09Z</dcterms:created>
  <dcterms:modified xsi:type="dcterms:W3CDTF">2017-06-26T09:49:45Z</dcterms:modified>
</cp:coreProperties>
</file>